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r:id="rId11" roundtripDataSignature="AMtx7mi88tO2C1qNEBWWGZOvNnKW+nTT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2916238" y="1773238"/>
            <a:ext cx="6119812" cy="2376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Animation </a:t>
            </a:r>
            <a:br>
              <a:rPr lang="fr-F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 grande pauvreté et réussite scolaire »</a:t>
            </a:r>
            <a:endParaRPr b="1" sz="54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3132138" y="4797425"/>
            <a:ext cx="5895975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La course aux fournitures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5516563"/>
            <a:ext cx="660400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115616" y="5877272"/>
            <a:ext cx="1120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minutes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Présentation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467544" y="11247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Ce grain d’animation a pour objectif de nous faire réfléchir collectivement aux fournitures que nous demandons en début et toute au long de l’année à nos élèves.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3 critères vont guider notre réflexion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4" y="3717032"/>
            <a:ext cx="1649107" cy="21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9872" y="3717032"/>
            <a:ext cx="171564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4089" y="3717032"/>
            <a:ext cx="1584176" cy="20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jeux des listes </a:t>
            </a:r>
            <a:endParaRPr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Après avoir formé des groupes, complétez la grille d’analyse des 3 listes proposées dans différentes écoles et collèges.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fr-FR" sz="2000"/>
              <a:t>Vous devrez réaliser cette analyse avec le filtre des trois axes de réflexion. Dégagez un conseil que vous pourriez faire à l’enseignant qui donne cette liste de fournitures</a:t>
            </a:r>
            <a:r>
              <a:rPr lang="fr-FR" sz="2000"/>
              <a:t>.</a:t>
            </a:r>
            <a:endParaRPr sz="2000"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19" y="3933056"/>
            <a:ext cx="1649107" cy="21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927" y="3933056"/>
            <a:ext cx="171564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8144" y="3933056"/>
            <a:ext cx="1584176" cy="20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528" y="5733256"/>
            <a:ext cx="660400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115294" y="6093965"/>
            <a:ext cx="12362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minutes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5516563"/>
            <a:ext cx="660400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115616" y="5877272"/>
            <a:ext cx="1120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minutes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00"/>
              <a:t>Les conseils du ministère, version 2023</a:t>
            </a:r>
            <a:endParaRPr sz="3900"/>
          </a:p>
        </p:txBody>
      </p:sp>
      <p:pic>
        <p:nvPicPr>
          <p:cNvPr id="119" name="Google Shape;11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11" y="1187624"/>
            <a:ext cx="4484368" cy="536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jeux des listes </a:t>
            </a:r>
            <a:endParaRPr/>
          </a:p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Chaque groupe présente ses conseils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fr-FR"/>
              <a:t>Une listes des conseils les plus partagés est collectivement construite pour servir de guide pour la rentrée et toute au long de l’année</a:t>
            </a:r>
            <a:endParaRPr i="1"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5733256"/>
            <a:ext cx="660400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1115294" y="6093965"/>
            <a:ext cx="12362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minutes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3284984"/>
            <a:ext cx="3073899" cy="331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2015-09-14T13:23:21Z</dcterms:created>
  <dc:creator>Sebastien CAFFIN</dc:creator>
</cp:coreProperties>
</file>